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2"/>
  </p:notesMasterIdLst>
  <p:handoutMasterIdLst>
    <p:handoutMasterId r:id="rId13"/>
  </p:handoutMasterIdLst>
  <p:sldIdLst>
    <p:sldId id="256" r:id="rId5"/>
    <p:sldId id="273" r:id="rId6"/>
    <p:sldId id="274" r:id="rId7"/>
    <p:sldId id="280" r:id="rId8"/>
    <p:sldId id="281" r:id="rId9"/>
    <p:sldId id="271" r:id="rId10"/>
    <p:sldId id="270" r:id="rId11"/>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3"/>
            <p14:sldId id="274"/>
            <p14:sldId id="280"/>
            <p14:sldId id="281"/>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3044"/>
    <a:srgbClr val="3AA0A1"/>
    <a:srgbClr val="FFF4EA"/>
    <a:srgbClr val="F2ECE2"/>
    <a:srgbClr val="FFFCFB"/>
    <a:srgbClr val="F8F3F2"/>
    <a:srgbClr val="FCF9ED"/>
    <a:srgbClr val="FAF4DD"/>
    <a:srgbClr val="C8822B"/>
    <a:srgbClr val="B07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howGuides="1">
      <p:cViewPr varScale="1">
        <p:scale>
          <a:sx n="74" d="100"/>
          <a:sy n="74" d="100"/>
        </p:scale>
        <p:origin x="82" y="178"/>
      </p:cViewPr>
      <p:guideLst>
        <p:guide orient="horz" pos="2160"/>
        <p:guide pos="3840"/>
      </p:guideLst>
    </p:cSldViewPr>
  </p:slideViewPr>
  <p:notesTextViewPr>
    <p:cViewPr>
      <p:scale>
        <a:sx n="3" d="2"/>
        <a:sy n="3" d="2"/>
      </p:scale>
      <p:origin x="0" y="0"/>
    </p:cViewPr>
  </p:notesTextViewPr>
  <p:notesViewPr>
    <p:cSldViewPr showGuides="1">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EA501355-A09A-48A7-A232-395BB2693DC0}"/>
    <pc:docChg chg="undo custSel modSld">
      <pc:chgData name="Kilian Meier" userId="9998fe17-a16a-4812-bee6-4bd1cc28babf" providerId="ADAL" clId="{EA501355-A09A-48A7-A232-395BB2693DC0}" dt="2025-01-14T14:49:28.877" v="95" actId="14100"/>
      <pc:docMkLst>
        <pc:docMk/>
      </pc:docMkLst>
      <pc:sldChg chg="modSp mod">
        <pc:chgData name="Kilian Meier" userId="9998fe17-a16a-4812-bee6-4bd1cc28babf" providerId="ADAL" clId="{EA501355-A09A-48A7-A232-395BB2693DC0}" dt="2025-01-14T14:47:04.584" v="43" actId="20577"/>
        <pc:sldMkLst>
          <pc:docMk/>
          <pc:sldMk cId="2622719028" sldId="274"/>
        </pc:sldMkLst>
        <pc:spChg chg="mod">
          <ac:chgData name="Kilian Meier" userId="9998fe17-a16a-4812-bee6-4bd1cc28babf" providerId="ADAL" clId="{EA501355-A09A-48A7-A232-395BB2693DC0}" dt="2025-01-14T14:47:04.584" v="43" actId="20577"/>
          <ac:spMkLst>
            <pc:docMk/>
            <pc:sldMk cId="2622719028" sldId="274"/>
            <ac:spMk id="3" creationId="{F06A8BC8-5F6C-5A58-099E-6789A763D33D}"/>
          </ac:spMkLst>
        </pc:spChg>
      </pc:sldChg>
      <pc:sldChg chg="modSp mod modClrScheme chgLayout">
        <pc:chgData name="Kilian Meier" userId="9998fe17-a16a-4812-bee6-4bd1cc28babf" providerId="ADAL" clId="{EA501355-A09A-48A7-A232-395BB2693DC0}" dt="2025-01-14T14:49:28.877" v="95" actId="14100"/>
        <pc:sldMkLst>
          <pc:docMk/>
          <pc:sldMk cId="1474825750" sldId="281"/>
        </pc:sldMkLst>
        <pc:spChg chg="mod ord">
          <ac:chgData name="Kilian Meier" userId="9998fe17-a16a-4812-bee6-4bd1cc28babf" providerId="ADAL" clId="{EA501355-A09A-48A7-A232-395BB2693DC0}" dt="2025-01-14T14:49:18.598" v="94" actId="700"/>
          <ac:spMkLst>
            <pc:docMk/>
            <pc:sldMk cId="1474825750" sldId="281"/>
            <ac:spMk id="2" creationId="{7C7FA1A8-C5D8-1F96-8869-7FA226278328}"/>
          </ac:spMkLst>
        </pc:spChg>
        <pc:spChg chg="mod ord">
          <ac:chgData name="Kilian Meier" userId="9998fe17-a16a-4812-bee6-4bd1cc28babf" providerId="ADAL" clId="{EA501355-A09A-48A7-A232-395BB2693DC0}" dt="2025-01-14T14:49:28.877" v="95" actId="14100"/>
          <ac:spMkLst>
            <pc:docMk/>
            <pc:sldMk cId="1474825750" sldId="281"/>
            <ac:spMk id="3" creationId="{988A0857-7DC6-266F-4919-01A6806B45F8}"/>
          </ac:spMkLst>
        </pc:spChg>
        <pc:spChg chg="mod ord">
          <ac:chgData name="Kilian Meier" userId="9998fe17-a16a-4812-bee6-4bd1cc28babf" providerId="ADAL" clId="{EA501355-A09A-48A7-A232-395BB2693DC0}" dt="2025-01-14T14:49:18.598" v="94" actId="700"/>
          <ac:spMkLst>
            <pc:docMk/>
            <pc:sldMk cId="1474825750" sldId="281"/>
            <ac:spMk id="4" creationId="{AD8E6384-0966-D193-C40B-EF80B1C6CF2C}"/>
          </ac:spMkLst>
        </pc:spChg>
        <pc:spChg chg="mod ord">
          <ac:chgData name="Kilian Meier" userId="9998fe17-a16a-4812-bee6-4bd1cc28babf" providerId="ADAL" clId="{EA501355-A09A-48A7-A232-395BB2693DC0}" dt="2025-01-14T14:49:18.598" v="94" actId="700"/>
          <ac:spMkLst>
            <pc:docMk/>
            <pc:sldMk cId="1474825750" sldId="281"/>
            <ac:spMk id="5" creationId="{BE3BFB9C-E614-B31B-5BE6-3B4B934B48A4}"/>
          </ac:spMkLst>
        </pc:spChg>
        <pc:picChg chg="mod">
          <ac:chgData name="Kilian Meier" userId="9998fe17-a16a-4812-bee6-4bd1cc28babf" providerId="ADAL" clId="{EA501355-A09A-48A7-A232-395BB2693DC0}" dt="2025-01-14T14:49:09.803" v="93" actId="1076"/>
          <ac:picMkLst>
            <pc:docMk/>
            <pc:sldMk cId="1474825750" sldId="281"/>
            <ac:picMk id="7" creationId="{384E897D-2C61-076D-59EA-338067779AA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14-01-2025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14-01-2025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endParaRPr lang="da-DK" dirty="0"/>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dirty="0"/>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endParaRPr lang="da-DK" dirty="0"/>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dirty="0"/>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dirty="0"/>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dirty="0"/>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dirty="0"/>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dirty="0"/>
              <a:t>Rhino search challenge</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875841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AA54-03A9-F605-C136-1B984AED738B}"/>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A9C057F7-47CC-4197-B922-918605918E16}"/>
              </a:ext>
            </a:extLst>
          </p:cNvPr>
          <p:cNvSpPr>
            <a:spLocks noGrp="1"/>
          </p:cNvSpPr>
          <p:nvPr>
            <p:ph idx="1"/>
          </p:nvPr>
        </p:nvSpPr>
        <p:spPr/>
        <p:txBody>
          <a:bodyPr/>
          <a:lstStyle/>
          <a:p>
            <a:r>
              <a:rPr lang="en-GB" dirty="0"/>
              <a:t>Ol Pejeta is home to the last two remaining northern white rhinos, and a sanctuary for over 165 critically endangered black rhinos.</a:t>
            </a:r>
          </a:p>
          <a:p>
            <a:r>
              <a:rPr lang="en-GB" dirty="0"/>
              <a:t>The black rhinos need to be seen every 3 days.</a:t>
            </a:r>
          </a:p>
          <a:p>
            <a:r>
              <a:rPr lang="en-GB" dirty="0"/>
              <a:t>If that’s not the case, search parties are sent out in the parc until they find the missing rhino.</a:t>
            </a:r>
          </a:p>
          <a:p>
            <a:r>
              <a:rPr lang="en-GB" dirty="0"/>
              <a:t>Drones might be able to help this effort!</a:t>
            </a:r>
          </a:p>
          <a:p>
            <a:endParaRPr lang="en-GB" dirty="0"/>
          </a:p>
        </p:txBody>
      </p:sp>
      <p:sp>
        <p:nvSpPr>
          <p:cNvPr id="4" name="Footer Placeholder 3">
            <a:extLst>
              <a:ext uri="{FF2B5EF4-FFF2-40B4-BE49-F238E27FC236}">
                <a16:creationId xmlns:a16="http://schemas.microsoft.com/office/drawing/2014/main" id="{A6E79580-EA37-371D-EA67-6FD0361EA741}"/>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0DC120A0-5E8B-CF76-DE72-469AF90C7FCA}"/>
              </a:ext>
            </a:extLst>
          </p:cNvPr>
          <p:cNvSpPr>
            <a:spLocks noGrp="1"/>
          </p:cNvSpPr>
          <p:nvPr>
            <p:ph type="sldNum" sz="quarter" idx="12"/>
          </p:nvPr>
        </p:nvSpPr>
        <p:spPr/>
        <p:txBody>
          <a:bodyPr/>
          <a:lstStyle/>
          <a:p>
            <a:fld id="{CD4428A2-4AF9-4643-9DDE-D12577DDFBF4}" type="slidenum">
              <a:rPr lang="da-DK" smtClean="0"/>
              <a:t>2</a:t>
            </a:fld>
            <a:endParaRPr lang="da-DK" dirty="0"/>
          </a:p>
        </p:txBody>
      </p:sp>
    </p:spTree>
    <p:extLst>
      <p:ext uri="{BB962C8B-B14F-4D97-AF65-F5344CB8AC3E}">
        <p14:creationId xmlns:p14="http://schemas.microsoft.com/office/powerpoint/2010/main" val="1564485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539-1865-0265-9507-39BE2681D824}"/>
              </a:ext>
            </a:extLst>
          </p:cNvPr>
          <p:cNvSpPr>
            <a:spLocks noGrp="1"/>
          </p:cNvSpPr>
          <p:nvPr>
            <p:ph type="title"/>
          </p:nvPr>
        </p:nvSpPr>
        <p:spPr/>
        <p:txBody>
          <a:bodyPr/>
          <a:lstStyle/>
          <a:p>
            <a:r>
              <a:rPr lang="en-GB" dirty="0"/>
              <a:t>Rhino search challenge</a:t>
            </a:r>
          </a:p>
        </p:txBody>
      </p:sp>
      <p:sp>
        <p:nvSpPr>
          <p:cNvPr id="3" name="Content Placeholder 2">
            <a:extLst>
              <a:ext uri="{FF2B5EF4-FFF2-40B4-BE49-F238E27FC236}">
                <a16:creationId xmlns:a16="http://schemas.microsoft.com/office/drawing/2014/main" id="{F06A8BC8-5F6C-5A58-099E-6789A763D33D}"/>
              </a:ext>
            </a:extLst>
          </p:cNvPr>
          <p:cNvSpPr>
            <a:spLocks noGrp="1"/>
          </p:cNvSpPr>
          <p:nvPr>
            <p:ph idx="1"/>
          </p:nvPr>
        </p:nvSpPr>
        <p:spPr>
          <a:xfrm>
            <a:off x="838200" y="1825625"/>
            <a:ext cx="6049888" cy="4351338"/>
          </a:xfrm>
        </p:spPr>
        <p:txBody>
          <a:bodyPr/>
          <a:lstStyle/>
          <a:p>
            <a:r>
              <a:rPr lang="en-GB" dirty="0"/>
              <a:t>Each team gets to control a drone in Ol Pejeta</a:t>
            </a:r>
          </a:p>
          <a:p>
            <a:r>
              <a:rPr lang="en-GB" dirty="0"/>
              <a:t>The drone is equipped with a </a:t>
            </a:r>
            <a:r>
              <a:rPr lang="en-GB" b="1" dirty="0">
                <a:solidFill>
                  <a:schemeClr val="accent1"/>
                </a:solidFill>
              </a:rPr>
              <a:t>rhino range sensor</a:t>
            </a:r>
            <a:r>
              <a:rPr lang="en-GB" dirty="0"/>
              <a:t> and a </a:t>
            </a:r>
            <a:r>
              <a:rPr lang="en-GB" b="1" dirty="0">
                <a:solidFill>
                  <a:schemeClr val="accent1"/>
                </a:solidFill>
              </a:rPr>
              <a:t>downward-facing camera</a:t>
            </a:r>
          </a:p>
          <a:p>
            <a:pPr lvl="1"/>
            <a:r>
              <a:rPr lang="en-GB" dirty="0"/>
              <a:t>The range sensor has a detection range of </a:t>
            </a:r>
            <a:r>
              <a:rPr lang="en-GB" b="1" dirty="0">
                <a:solidFill>
                  <a:schemeClr val="accent1"/>
                </a:solidFill>
              </a:rPr>
              <a:t>200m</a:t>
            </a:r>
            <a:r>
              <a:rPr lang="en-GB" dirty="0"/>
              <a:t>.</a:t>
            </a:r>
          </a:p>
          <a:p>
            <a:pPr lvl="1"/>
            <a:r>
              <a:rPr lang="en-GB" dirty="0"/>
              <a:t>The camera has a field of view of </a:t>
            </a:r>
            <a:r>
              <a:rPr lang="en-GB" b="1" dirty="0">
                <a:solidFill>
                  <a:schemeClr val="accent1"/>
                </a:solidFill>
              </a:rPr>
              <a:t>50m</a:t>
            </a:r>
            <a:r>
              <a:rPr lang="en-GB" dirty="0"/>
              <a:t> on the ground.</a:t>
            </a:r>
          </a:p>
          <a:p>
            <a:r>
              <a:rPr lang="en-GB" dirty="0"/>
              <a:t>Your goal is to find a strategy to find and take a picture of all the rhinos in the park.</a:t>
            </a:r>
          </a:p>
          <a:p>
            <a:endParaRPr lang="en-GB" dirty="0"/>
          </a:p>
          <a:p>
            <a:pPr lvl="1"/>
            <a:endParaRPr lang="en-GB" dirty="0"/>
          </a:p>
        </p:txBody>
      </p:sp>
      <p:sp>
        <p:nvSpPr>
          <p:cNvPr id="4" name="Footer Placeholder 3">
            <a:extLst>
              <a:ext uri="{FF2B5EF4-FFF2-40B4-BE49-F238E27FC236}">
                <a16:creationId xmlns:a16="http://schemas.microsoft.com/office/drawing/2014/main" id="{45F55ADA-1D89-9CE7-05C6-00203C535D7D}"/>
              </a:ext>
            </a:extLst>
          </p:cNvPr>
          <p:cNvSpPr>
            <a:spLocks noGrp="1"/>
          </p:cNvSpPr>
          <p:nvPr>
            <p:ph type="ftr" sz="quarter" idx="11"/>
          </p:nvPr>
        </p:nvSpPr>
        <p:spPr/>
        <p:txBody>
          <a:bodyPr/>
          <a:lstStyle/>
          <a:p>
            <a:r>
              <a:rPr lang="da-DK" dirty="0"/>
              <a:t>WildDrone.eu</a:t>
            </a:r>
          </a:p>
        </p:txBody>
      </p:sp>
      <p:sp>
        <p:nvSpPr>
          <p:cNvPr id="5" name="Slide Number Placeholder 4">
            <a:extLst>
              <a:ext uri="{FF2B5EF4-FFF2-40B4-BE49-F238E27FC236}">
                <a16:creationId xmlns:a16="http://schemas.microsoft.com/office/drawing/2014/main" id="{9ED0737E-1CAC-2852-975B-3D108D6A5EEA}"/>
              </a:ext>
            </a:extLst>
          </p:cNvPr>
          <p:cNvSpPr>
            <a:spLocks noGrp="1"/>
          </p:cNvSpPr>
          <p:nvPr>
            <p:ph type="sldNum" sz="quarter" idx="12"/>
          </p:nvPr>
        </p:nvSpPr>
        <p:spPr/>
        <p:txBody>
          <a:bodyPr/>
          <a:lstStyle/>
          <a:p>
            <a:fld id="{CD4428A2-4AF9-4643-9DDE-D12577DDFBF4}" type="slidenum">
              <a:rPr lang="da-DK" smtClean="0"/>
              <a:t>3</a:t>
            </a:fld>
            <a:endParaRPr lang="da-DK" dirty="0"/>
          </a:p>
        </p:txBody>
      </p:sp>
      <p:pic>
        <p:nvPicPr>
          <p:cNvPr id="6" name="Picture 5" descr="A rhinoceros and gazelles in a field&#10;&#10;Description automatically generated">
            <a:extLst>
              <a:ext uri="{FF2B5EF4-FFF2-40B4-BE49-F238E27FC236}">
                <a16:creationId xmlns:a16="http://schemas.microsoft.com/office/drawing/2014/main" id="{23C16FC4-95F4-B796-77DE-1E15980F4836}"/>
              </a:ext>
            </a:extLst>
          </p:cNvPr>
          <p:cNvPicPr>
            <a:picLocks noChangeAspect="1"/>
          </p:cNvPicPr>
          <p:nvPr/>
        </p:nvPicPr>
        <p:blipFill>
          <a:blip r:embed="rId2">
            <a:extLst>
              <a:ext uri="{28A0092B-C50C-407E-A947-70E740481C1C}">
                <a14:useLocalDpi xmlns:a14="http://schemas.microsoft.com/office/drawing/2010/main" val="0"/>
              </a:ext>
            </a:extLst>
          </a:blip>
          <a:srcRect l="17445" r="31158" b="2"/>
          <a:stretch/>
        </p:blipFill>
        <p:spPr>
          <a:xfrm>
            <a:off x="6888088" y="0"/>
            <a:ext cx="5303912" cy="6888088"/>
          </a:xfrm>
          <a:prstGeom prst="rect">
            <a:avLst/>
          </a:prstGeom>
          <a:noFill/>
          <a:ln w="38100">
            <a:noFill/>
          </a:ln>
        </p:spPr>
      </p:pic>
    </p:spTree>
    <p:extLst>
      <p:ext uri="{BB962C8B-B14F-4D97-AF65-F5344CB8AC3E}">
        <p14:creationId xmlns:p14="http://schemas.microsoft.com/office/powerpoint/2010/main" val="262271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dirty="0" err="1"/>
              <a:t>Accessing</a:t>
            </a:r>
            <a:r>
              <a:rPr lang="fr-CH" dirty="0"/>
              <a:t> the drone</a:t>
            </a:r>
            <a:endParaRPr lang="en-GB" dirty="0"/>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dirty="0" err="1"/>
              <a:t>Connect</a:t>
            </a:r>
            <a:r>
              <a:rPr lang="fr-CH" dirty="0"/>
              <a:t> to local network</a:t>
            </a:r>
          </a:p>
          <a:p>
            <a:pPr lvl="1"/>
            <a:r>
              <a:rPr lang="fr-CH" dirty="0"/>
              <a:t>SSID: ANVLAN729</a:t>
            </a:r>
          </a:p>
          <a:p>
            <a:pPr lvl="1"/>
            <a:r>
              <a:rPr lang="fr-CH" dirty="0" err="1"/>
              <a:t>Password</a:t>
            </a:r>
            <a:r>
              <a:rPr lang="fr-CH" dirty="0"/>
              <a:t>: ministrylevel369</a:t>
            </a:r>
          </a:p>
          <a:p>
            <a:r>
              <a:rPr lang="fr-CH" dirty="0"/>
              <a:t>Change </a:t>
            </a:r>
            <a:r>
              <a:rPr lang="fr-CH" dirty="0" err="1"/>
              <a:t>connection</a:t>
            </a:r>
            <a:r>
              <a:rPr lang="fr-CH" dirty="0"/>
              <a:t> to </a:t>
            </a:r>
            <a:r>
              <a:rPr lang="fr-CH" dirty="0" err="1"/>
              <a:t>your</a:t>
            </a:r>
            <a:r>
              <a:rPr lang="fr-CH" dirty="0"/>
              <a:t> groupe IP</a:t>
            </a:r>
          </a:p>
          <a:p>
            <a:r>
              <a:rPr lang="en-GB" dirty="0"/>
              <a:t>Change the “target system” to your group ID</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4</a:t>
            </a:fld>
            <a:endParaRPr lang="da-DK" dirty="0"/>
          </a:p>
        </p:txBody>
      </p:sp>
    </p:spTree>
    <p:extLst>
      <p:ext uri="{BB962C8B-B14F-4D97-AF65-F5344CB8AC3E}">
        <p14:creationId xmlns:p14="http://schemas.microsoft.com/office/powerpoint/2010/main" val="123414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A1A8-C5D8-1F96-8869-7FA226278328}"/>
              </a:ext>
            </a:extLst>
          </p:cNvPr>
          <p:cNvSpPr>
            <a:spLocks noGrp="1"/>
          </p:cNvSpPr>
          <p:nvPr>
            <p:ph type="title"/>
          </p:nvPr>
        </p:nvSpPr>
        <p:spPr/>
        <p:txBody>
          <a:bodyPr/>
          <a:lstStyle/>
          <a:p>
            <a:r>
              <a:rPr lang="en-GB" dirty="0"/>
              <a:t>Accessing the sensor</a:t>
            </a:r>
          </a:p>
        </p:txBody>
      </p:sp>
      <p:sp>
        <p:nvSpPr>
          <p:cNvPr id="3" name="Content Placeholder 2">
            <a:extLst>
              <a:ext uri="{FF2B5EF4-FFF2-40B4-BE49-F238E27FC236}">
                <a16:creationId xmlns:a16="http://schemas.microsoft.com/office/drawing/2014/main" id="{988A0857-7DC6-266F-4919-01A6806B45F8}"/>
              </a:ext>
            </a:extLst>
          </p:cNvPr>
          <p:cNvSpPr>
            <a:spLocks noGrp="1"/>
          </p:cNvSpPr>
          <p:nvPr>
            <p:ph idx="1"/>
          </p:nvPr>
        </p:nvSpPr>
        <p:spPr>
          <a:xfrm>
            <a:off x="838200" y="1825625"/>
            <a:ext cx="10515600" cy="1927501"/>
          </a:xfrm>
        </p:spPr>
        <p:txBody>
          <a:bodyPr numCol="2"/>
          <a:lstStyle/>
          <a:p>
            <a:r>
              <a:rPr lang="en-GB" dirty="0"/>
              <a:t>Send a sense request to the sensor.</a:t>
            </a:r>
          </a:p>
          <a:p>
            <a:r>
              <a:rPr lang="en-GB" dirty="0"/>
              <a:t>Returns</a:t>
            </a:r>
          </a:p>
          <a:p>
            <a:pPr lvl="1"/>
            <a:r>
              <a:rPr lang="en-GB" dirty="0"/>
              <a:t>{"state": "</a:t>
            </a:r>
            <a:r>
              <a:rPr lang="en-GB" dirty="0" err="1"/>
              <a:t>out_of_range</a:t>
            </a:r>
            <a:r>
              <a:rPr lang="en-GB" dirty="0"/>
              <a:t>", "distance": -1}</a:t>
            </a:r>
          </a:p>
          <a:p>
            <a:pPr lvl="1"/>
            <a:r>
              <a:rPr lang="en-GB" dirty="0"/>
              <a:t>{"state": "found", "distance": &lt;</a:t>
            </a:r>
            <a:r>
              <a:rPr lang="en-GB" dirty="0" err="1"/>
              <a:t>dist</a:t>
            </a:r>
            <a:r>
              <a:rPr lang="en-GB" dirty="0"/>
              <a:t>&gt;}</a:t>
            </a:r>
          </a:p>
          <a:p>
            <a:pPr lvl="1"/>
            <a:r>
              <a:rPr lang="en-GB" dirty="0"/>
              <a:t>{"state": "</a:t>
            </a:r>
            <a:r>
              <a:rPr lang="en-GB" dirty="0" err="1"/>
              <a:t>in_range</a:t>
            </a:r>
            <a:r>
              <a:rPr lang="en-GB" dirty="0"/>
              <a:t>", "distance": &lt;</a:t>
            </a:r>
            <a:r>
              <a:rPr lang="en-GB" dirty="0" err="1"/>
              <a:t>dist</a:t>
            </a:r>
            <a:r>
              <a:rPr lang="en-GB" dirty="0"/>
              <a:t>&gt;}</a:t>
            </a:r>
          </a:p>
          <a:p>
            <a:r>
              <a:rPr lang="en-GB" dirty="0"/>
              <a:t>Sensor characteristics </a:t>
            </a:r>
          </a:p>
          <a:p>
            <a:pPr lvl="1"/>
            <a:r>
              <a:rPr lang="en-GB" dirty="0"/>
              <a:t>The range sensor has a detection range of </a:t>
            </a:r>
            <a:r>
              <a:rPr lang="en-GB" b="1" dirty="0">
                <a:solidFill>
                  <a:schemeClr val="accent1"/>
                </a:solidFill>
              </a:rPr>
              <a:t>200m</a:t>
            </a:r>
            <a:r>
              <a:rPr lang="en-GB" dirty="0"/>
              <a:t>.</a:t>
            </a:r>
          </a:p>
          <a:p>
            <a:pPr lvl="1"/>
            <a:r>
              <a:rPr lang="en-GB" dirty="0"/>
              <a:t>The camera has a field of view of </a:t>
            </a:r>
            <a:r>
              <a:rPr lang="en-GB" b="1" dirty="0">
                <a:solidFill>
                  <a:schemeClr val="accent1"/>
                </a:solidFill>
              </a:rPr>
              <a:t>50m</a:t>
            </a:r>
            <a:r>
              <a:rPr lang="en-GB" dirty="0"/>
              <a:t> on the ground.</a:t>
            </a:r>
          </a:p>
          <a:p>
            <a:endParaRPr lang="en-GB" dirty="0"/>
          </a:p>
        </p:txBody>
      </p:sp>
      <p:sp>
        <p:nvSpPr>
          <p:cNvPr id="4" name="Footer Placeholder 3">
            <a:extLst>
              <a:ext uri="{FF2B5EF4-FFF2-40B4-BE49-F238E27FC236}">
                <a16:creationId xmlns:a16="http://schemas.microsoft.com/office/drawing/2014/main" id="{AD8E6384-0966-D193-C40B-EF80B1C6CF2C}"/>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BE3BFB9C-E614-B31B-5BE6-3B4B934B48A4}"/>
              </a:ext>
            </a:extLst>
          </p:cNvPr>
          <p:cNvSpPr>
            <a:spLocks noGrp="1"/>
          </p:cNvSpPr>
          <p:nvPr>
            <p:ph type="sldNum" sz="quarter" idx="12"/>
          </p:nvPr>
        </p:nvSpPr>
        <p:spPr/>
        <p:txBody>
          <a:bodyPr/>
          <a:lstStyle/>
          <a:p>
            <a:fld id="{CD4428A2-4AF9-4643-9DDE-D12577DDFBF4}" type="slidenum">
              <a:rPr lang="da-DK" smtClean="0"/>
              <a:pPr/>
              <a:t>5</a:t>
            </a:fld>
            <a:endParaRPr lang="da-DK" dirty="0"/>
          </a:p>
        </p:txBody>
      </p:sp>
      <p:pic>
        <p:nvPicPr>
          <p:cNvPr id="7" name="Picture 6">
            <a:extLst>
              <a:ext uri="{FF2B5EF4-FFF2-40B4-BE49-F238E27FC236}">
                <a16:creationId xmlns:a16="http://schemas.microsoft.com/office/drawing/2014/main" id="{384E897D-2C61-076D-59EA-338067779AA0}"/>
              </a:ext>
            </a:extLst>
          </p:cNvPr>
          <p:cNvPicPr>
            <a:picLocks noChangeAspect="1"/>
          </p:cNvPicPr>
          <p:nvPr/>
        </p:nvPicPr>
        <p:blipFill>
          <a:blip r:embed="rId2"/>
          <a:stretch>
            <a:fillRect/>
          </a:stretch>
        </p:blipFill>
        <p:spPr>
          <a:xfrm>
            <a:off x="2685528" y="3753126"/>
            <a:ext cx="6820943" cy="3104874"/>
          </a:xfrm>
          <a:prstGeom prst="rect">
            <a:avLst/>
          </a:prstGeom>
        </p:spPr>
      </p:pic>
    </p:spTree>
    <p:extLst>
      <p:ext uri="{BB962C8B-B14F-4D97-AF65-F5344CB8AC3E}">
        <p14:creationId xmlns:p14="http://schemas.microsoft.com/office/powerpoint/2010/main" val="1474825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EF0F17-3013-4330-A329-5329A9908E6A}">
  <ds:schemaRefs>
    <ds:schemaRef ds:uri="http://schemas.microsoft.com/office/2006/metadata/properties"/>
    <ds:schemaRef ds:uri="http://schemas.microsoft.com/office/infopath/2007/PartnerControls"/>
    <ds:schemaRef ds:uri="5c557849-bd0b-4c7e-a0d9-ea939dbf5127"/>
    <ds:schemaRef ds:uri="6410abf6-ce34-4898-96de-99597c63d0d8"/>
  </ds:schemaRefs>
</ds:datastoreItem>
</file>

<file path=customXml/itemProps2.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3.xml><?xml version="1.0" encoding="utf-8"?>
<ds:datastoreItem xmlns:ds="http://schemas.openxmlformats.org/officeDocument/2006/customXml" ds:itemID="{B43C7DC3-EF15-4B38-8454-F1783053E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10abf6-ce34-4898-96de-99597c63d0d8"/>
    <ds:schemaRef ds:uri="5c557849-bd0b-4c7e-a0d9-ea939dbf5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22</TotalTime>
  <Words>263</Words>
  <Application>Microsoft Office PowerPoint</Application>
  <PresentationFormat>Widescreen</PresentationFormat>
  <Paragraphs>35</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Constantia</vt:lpstr>
      <vt:lpstr>Franklin Gothic Book</vt:lpstr>
      <vt:lpstr>Office-tema</vt:lpstr>
      <vt:lpstr>Rhino search challenge</vt:lpstr>
      <vt:lpstr>Background</vt:lpstr>
      <vt:lpstr>Rhino search challenge</vt:lpstr>
      <vt:lpstr>Accessing the drone</vt:lpstr>
      <vt:lpstr>Accessing the sensor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1</cp:revision>
  <dcterms:created xsi:type="dcterms:W3CDTF">2025-01-14T14:27:18Z</dcterms:created>
  <dcterms:modified xsi:type="dcterms:W3CDTF">2025-01-14T14:49:30Z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